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736" y="-7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D4C05-F129-AA41-9BEA-A905B55667FB}" type="datetimeFigureOut">
              <a:rPr lang="en-US" smtClean="0"/>
              <a:t>1/15/13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D6F0-EE42-F34A-82D0-03D166414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99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center is just a still</a:t>
            </a:r>
            <a:r>
              <a:rPr lang="en-US" baseline="0" dirty="0" smtClean="0"/>
              <a:t> (the first frame of each movie)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D6F0-EE42-F34A-82D0-03D1664148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19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side controls</a:t>
            </a:r>
            <a:r>
              <a:rPr lang="en-US" baseline="0" dirty="0" smtClean="0"/>
              <a:t> bio14_3-3-14_hypertonicenv.mp4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D6F0-EE42-F34A-82D0-03D1664148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23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side controls</a:t>
            </a:r>
            <a:r>
              <a:rPr lang="en-US" baseline="0" dirty="0" smtClean="0"/>
              <a:t> bio14_3-3-14_hypertonicenv.mp4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D6F0-EE42-F34A-82D0-03D1664148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22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side controls</a:t>
            </a:r>
            <a:r>
              <a:rPr lang="en-US" baseline="0" dirty="0" smtClean="0"/>
              <a:t> bio14_3-3-14_hypertonicenv.mp4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D6F0-EE42-F34A-82D0-03D1664148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22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center is just a still</a:t>
            </a:r>
            <a:r>
              <a:rPr lang="en-US" baseline="0" dirty="0" smtClean="0"/>
              <a:t> (the first frame of each movie)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D6F0-EE42-F34A-82D0-03D1664148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21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side controls</a:t>
            </a:r>
            <a:r>
              <a:rPr lang="en-US" baseline="0" dirty="0" smtClean="0"/>
              <a:t> bio14_3-3-13_hypotonicenv.mp4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D6F0-EE42-F34A-82D0-03D1664148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21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side </a:t>
            </a:r>
            <a:r>
              <a:rPr lang="en-US" smtClean="0"/>
              <a:t>controls</a:t>
            </a:r>
            <a:r>
              <a:rPr lang="en-US" baseline="0" smtClean="0"/>
              <a:t> bio14_3-3-13_hypotonicenv.mp4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D6F0-EE42-F34A-82D0-03D1664148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21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54BC-847A-F645-9E9E-D52DD39A3F5A}" type="datetimeFigureOut">
              <a:rPr lang="en-US" smtClean="0"/>
              <a:t>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B60A-D806-1542-9143-97D69A48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9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54BC-847A-F645-9E9E-D52DD39A3F5A}" type="datetimeFigureOut">
              <a:rPr lang="en-US" smtClean="0"/>
              <a:t>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B60A-D806-1542-9143-97D69A48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66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54BC-847A-F645-9E9E-D52DD39A3F5A}" type="datetimeFigureOut">
              <a:rPr lang="en-US" smtClean="0"/>
              <a:t>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B60A-D806-1542-9143-97D69A48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5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54BC-847A-F645-9E9E-D52DD39A3F5A}" type="datetimeFigureOut">
              <a:rPr lang="en-US" smtClean="0"/>
              <a:t>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B60A-D806-1542-9143-97D69A48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23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54BC-847A-F645-9E9E-D52DD39A3F5A}" type="datetimeFigureOut">
              <a:rPr lang="en-US" smtClean="0"/>
              <a:t>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B60A-D806-1542-9143-97D69A48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54BC-847A-F645-9E9E-D52DD39A3F5A}" type="datetimeFigureOut">
              <a:rPr lang="en-US" smtClean="0"/>
              <a:t>1/15/13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B60A-D806-1542-9143-97D69A48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9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54BC-847A-F645-9E9E-D52DD39A3F5A}" type="datetimeFigureOut">
              <a:rPr lang="en-US" smtClean="0"/>
              <a:t>1/15/13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B60A-D806-1542-9143-97D69A48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29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54BC-847A-F645-9E9E-D52DD39A3F5A}" type="datetimeFigureOut">
              <a:rPr lang="en-US" smtClean="0"/>
              <a:t>1/15/13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B60A-D806-1542-9143-97D69A48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32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54BC-847A-F645-9E9E-D52DD39A3F5A}" type="datetimeFigureOut">
              <a:rPr lang="en-US" smtClean="0"/>
              <a:t>1/15/13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B60A-D806-1542-9143-97D69A48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97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54BC-847A-F645-9E9E-D52DD39A3F5A}" type="datetimeFigureOut">
              <a:rPr lang="en-US" smtClean="0"/>
              <a:t>1/15/13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B60A-D806-1542-9143-97D69A48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7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54BC-847A-F645-9E9E-D52DD39A3F5A}" type="datetimeFigureOut">
              <a:rPr lang="en-US" smtClean="0"/>
              <a:t>1/15/13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B60A-D806-1542-9143-97D69A48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38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854BC-847A-F645-9E9E-D52DD39A3F5A}" type="datetimeFigureOut">
              <a:rPr lang="en-US" smtClean="0"/>
              <a:t>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DB60A-D806-1542-9143-97D69A48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9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Osmosis Slider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HTML 5 Interactive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799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slider allowing students to drag concentration from isotonic to hypotonic or hypertonic. As they drag, they are really just dragging two movies</a:t>
            </a:r>
          </a:p>
          <a:p>
            <a:pPr lvl="1"/>
            <a:r>
              <a:rPr lang="en-US" dirty="0" smtClean="0"/>
              <a:t>bio14_3-3-13_hypotonicenv.mp4 </a:t>
            </a:r>
            <a:r>
              <a:rPr lang="en-US" dirty="0" smtClean="0"/>
              <a:t>and</a:t>
            </a:r>
          </a:p>
          <a:p>
            <a:pPr lvl="1"/>
            <a:r>
              <a:rPr lang="en-US" dirty="0" smtClean="0"/>
              <a:t>bio14_3</a:t>
            </a:r>
            <a:r>
              <a:rPr lang="en-US" dirty="0" smtClean="0"/>
              <a:t>-3-14_hypertonicenv.mp4</a:t>
            </a:r>
          </a:p>
          <a:p>
            <a:r>
              <a:rPr lang="en-US" dirty="0" smtClean="0"/>
              <a:t>This should be very </a:t>
            </a:r>
            <a:r>
              <a:rPr lang="en-US" b="1" dirty="0" smtClean="0"/>
              <a:t>simple</a:t>
            </a:r>
            <a:r>
              <a:rPr lang="en-US" dirty="0" smtClean="0"/>
              <a:t> and fast (hopefully) to 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075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033"/>
          <a:stretch/>
        </p:blipFill>
        <p:spPr>
          <a:xfrm>
            <a:off x="1748390" y="1079626"/>
            <a:ext cx="5448136" cy="36050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8103" y="6062091"/>
            <a:ext cx="92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Isotonic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50274" y="6062091"/>
            <a:ext cx="134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Hypertonic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47950" y="6062091"/>
            <a:ext cx="134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Hypotonic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950274" y="5890406"/>
            <a:ext cx="5076277" cy="0"/>
          </a:xfrm>
          <a:prstGeom prst="line">
            <a:avLst/>
          </a:prstGeom>
          <a:ln w="190500" cmpd="sng">
            <a:gradFill flip="none" rotWithShape="1">
              <a:gsLst>
                <a:gs pos="0">
                  <a:schemeClr val="tx2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08103" y="4960835"/>
            <a:ext cx="92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Isotonic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50274" y="4960835"/>
            <a:ext cx="134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Hypotonic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47950" y="4960835"/>
            <a:ext cx="134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Hypertonic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50146" y="4960835"/>
            <a:ext cx="998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Cells: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1698" y="6062091"/>
            <a:ext cx="1146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Solutions: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948834" y="5708576"/>
            <a:ext cx="5084064" cy="0"/>
          </a:xfrm>
          <a:prstGeom prst="line">
            <a:avLst/>
          </a:prstGeom>
          <a:ln w="190500" cmpd="sng">
            <a:gradFill flip="none" rotWithShape="1">
              <a:gsLst>
                <a:gs pos="0">
                  <a:schemeClr val="tx2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403965" y="5534237"/>
            <a:ext cx="148448" cy="47836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25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8103" y="6062091"/>
            <a:ext cx="92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Isotonic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50274" y="6062091"/>
            <a:ext cx="134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Hypertonic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47950" y="6062091"/>
            <a:ext cx="134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Hypotonic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08103" y="4960835"/>
            <a:ext cx="92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Isotonic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50274" y="4960835"/>
            <a:ext cx="134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Hypotonic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47950" y="4960835"/>
            <a:ext cx="134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Hypertonic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50146" y="4960835"/>
            <a:ext cx="998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Cells: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1698" y="6062091"/>
            <a:ext cx="1146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Solutions: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718" y="1182594"/>
            <a:ext cx="5243833" cy="356422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950274" y="5890406"/>
            <a:ext cx="5076277" cy="0"/>
          </a:xfrm>
          <a:prstGeom prst="line">
            <a:avLst/>
          </a:prstGeom>
          <a:ln w="190500" cmpd="sng">
            <a:gradFill flip="none" rotWithShape="1">
              <a:gsLst>
                <a:gs pos="0">
                  <a:schemeClr val="tx2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948834" y="5708576"/>
            <a:ext cx="5084064" cy="0"/>
          </a:xfrm>
          <a:prstGeom prst="line">
            <a:avLst/>
          </a:prstGeom>
          <a:ln w="190500" cmpd="sng">
            <a:gradFill flip="none" rotWithShape="1">
              <a:gsLst>
                <a:gs pos="0">
                  <a:schemeClr val="tx2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785732" y="5534237"/>
            <a:ext cx="148448" cy="47836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98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8103" y="6062091"/>
            <a:ext cx="92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Isotonic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50274" y="6062091"/>
            <a:ext cx="134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Hypertonic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47950" y="6062091"/>
            <a:ext cx="134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Hypotonic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08103" y="4960835"/>
            <a:ext cx="92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Isotonic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50274" y="4960835"/>
            <a:ext cx="134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Hypotonic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47950" y="4960835"/>
            <a:ext cx="134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Hypertonic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50146" y="4960835"/>
            <a:ext cx="998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Cells: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1698" y="6062091"/>
            <a:ext cx="1146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Solutions: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718" y="1182594"/>
            <a:ext cx="5243833" cy="35642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2718" y="1182594"/>
            <a:ext cx="5243833" cy="356872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1950274" y="5890406"/>
            <a:ext cx="5076277" cy="0"/>
          </a:xfrm>
          <a:prstGeom prst="line">
            <a:avLst/>
          </a:prstGeom>
          <a:ln w="190500" cmpd="sng">
            <a:gradFill flip="none" rotWithShape="1">
              <a:gsLst>
                <a:gs pos="0">
                  <a:schemeClr val="tx2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948834" y="5708576"/>
            <a:ext cx="5084064" cy="0"/>
          </a:xfrm>
          <a:prstGeom prst="line">
            <a:avLst/>
          </a:prstGeom>
          <a:ln w="190500" cmpd="sng">
            <a:gradFill flip="none" rotWithShape="1">
              <a:gsLst>
                <a:gs pos="0">
                  <a:schemeClr val="tx2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241512" y="5534237"/>
            <a:ext cx="148448" cy="47836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95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8103" y="6062091"/>
            <a:ext cx="92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Isotonic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50274" y="6062091"/>
            <a:ext cx="134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Hypertonic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47950" y="6062091"/>
            <a:ext cx="134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Hypotonic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08103" y="4960835"/>
            <a:ext cx="92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Isotonic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50274" y="4960835"/>
            <a:ext cx="134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Hypotonic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47950" y="4960835"/>
            <a:ext cx="134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Hypertonic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50146" y="4960835"/>
            <a:ext cx="998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Cells: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1698" y="6062091"/>
            <a:ext cx="1146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Solutions: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718" y="1182594"/>
            <a:ext cx="5243833" cy="35642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2718" y="1182594"/>
            <a:ext cx="5243833" cy="35687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2718" y="1182594"/>
            <a:ext cx="5247323" cy="3564219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1950274" y="5890406"/>
            <a:ext cx="5076277" cy="0"/>
          </a:xfrm>
          <a:prstGeom prst="line">
            <a:avLst/>
          </a:prstGeom>
          <a:ln w="190500" cmpd="sng">
            <a:gradFill flip="none" rotWithShape="1">
              <a:gsLst>
                <a:gs pos="0">
                  <a:schemeClr val="tx2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948834" y="5708576"/>
            <a:ext cx="5084064" cy="0"/>
          </a:xfrm>
          <a:prstGeom prst="line">
            <a:avLst/>
          </a:prstGeom>
          <a:ln w="190500" cmpd="sng">
            <a:gradFill flip="none" rotWithShape="1">
              <a:gsLst>
                <a:gs pos="0">
                  <a:schemeClr val="tx2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081414" y="5577599"/>
            <a:ext cx="148448" cy="47836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94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033"/>
          <a:stretch/>
        </p:blipFill>
        <p:spPr>
          <a:xfrm>
            <a:off x="1748390" y="1079626"/>
            <a:ext cx="5448136" cy="36050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8103" y="6062091"/>
            <a:ext cx="92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Isotonic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50274" y="6062091"/>
            <a:ext cx="134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Hypertonic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47950" y="6062091"/>
            <a:ext cx="134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Hypotonic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08103" y="4960835"/>
            <a:ext cx="92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Isotonic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50274" y="4960835"/>
            <a:ext cx="134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Hypotonic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47950" y="4960835"/>
            <a:ext cx="134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Hypertonic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50146" y="4960835"/>
            <a:ext cx="998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Cells: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1698" y="6062091"/>
            <a:ext cx="1146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Solutions: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950274" y="5890406"/>
            <a:ext cx="5076277" cy="0"/>
          </a:xfrm>
          <a:prstGeom prst="line">
            <a:avLst/>
          </a:prstGeom>
          <a:ln w="190500" cmpd="sng">
            <a:gradFill flip="none" rotWithShape="1">
              <a:gsLst>
                <a:gs pos="0">
                  <a:schemeClr val="tx2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948834" y="5708576"/>
            <a:ext cx="5084064" cy="0"/>
          </a:xfrm>
          <a:prstGeom prst="line">
            <a:avLst/>
          </a:prstGeom>
          <a:ln w="190500" cmpd="sng">
            <a:gradFill flip="none" rotWithShape="1">
              <a:gsLst>
                <a:gs pos="0">
                  <a:schemeClr val="tx2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403965" y="5534237"/>
            <a:ext cx="148448" cy="47836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56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033"/>
          <a:stretch/>
        </p:blipFill>
        <p:spPr>
          <a:xfrm>
            <a:off x="1748390" y="1079626"/>
            <a:ext cx="5448136" cy="36050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8103" y="6062091"/>
            <a:ext cx="92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Isotonic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50274" y="6062091"/>
            <a:ext cx="134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Hypertonic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47950" y="6062091"/>
            <a:ext cx="134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Hypotonic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08103" y="4960835"/>
            <a:ext cx="92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Isotonic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50274" y="4960835"/>
            <a:ext cx="134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Hypotonic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47950" y="4960835"/>
            <a:ext cx="134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Hypertonic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50146" y="4960835"/>
            <a:ext cx="998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Cells: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1698" y="6062091"/>
            <a:ext cx="1146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Solutions: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8517" y="1169788"/>
            <a:ext cx="5228034" cy="3553739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1950274" y="5890406"/>
            <a:ext cx="5076277" cy="0"/>
          </a:xfrm>
          <a:prstGeom prst="line">
            <a:avLst/>
          </a:prstGeom>
          <a:ln w="190500" cmpd="sng">
            <a:gradFill flip="none" rotWithShape="1">
              <a:gsLst>
                <a:gs pos="0">
                  <a:schemeClr val="tx2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948834" y="5708576"/>
            <a:ext cx="5084064" cy="0"/>
          </a:xfrm>
          <a:prstGeom prst="line">
            <a:avLst/>
          </a:prstGeom>
          <a:ln w="190500" cmpd="sng">
            <a:gradFill flip="none" rotWithShape="1">
              <a:gsLst>
                <a:gs pos="0">
                  <a:schemeClr val="tx2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222706" y="5534237"/>
            <a:ext cx="148448" cy="47836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27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8103" y="6062091"/>
            <a:ext cx="92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Isotonic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50274" y="6062091"/>
            <a:ext cx="134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Hypertonic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47950" y="6062091"/>
            <a:ext cx="134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Hypotonic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08103" y="4960835"/>
            <a:ext cx="92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Isotonic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50274" y="4960835"/>
            <a:ext cx="134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Hypotonic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47950" y="4960835"/>
            <a:ext cx="134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Hypertonic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50146" y="4960835"/>
            <a:ext cx="998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Cells: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1698" y="6062091"/>
            <a:ext cx="1146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Solutions: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517" y="1169787"/>
            <a:ext cx="5182104" cy="3542867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1950274" y="5890406"/>
            <a:ext cx="5076277" cy="0"/>
          </a:xfrm>
          <a:prstGeom prst="line">
            <a:avLst/>
          </a:prstGeom>
          <a:ln w="190500" cmpd="sng">
            <a:gradFill flip="none" rotWithShape="1">
              <a:gsLst>
                <a:gs pos="0">
                  <a:schemeClr val="tx2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948834" y="5708576"/>
            <a:ext cx="5084064" cy="0"/>
          </a:xfrm>
          <a:prstGeom prst="line">
            <a:avLst/>
          </a:prstGeom>
          <a:ln w="190500" cmpd="sng">
            <a:gradFill flip="none" rotWithShape="1">
              <a:gsLst>
                <a:gs pos="0">
                  <a:schemeClr val="tx2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108283" y="5534237"/>
            <a:ext cx="148448" cy="47836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3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199</Words>
  <Application>Microsoft Macintosh PowerPoint</Application>
  <PresentationFormat>On-screen Show (4:3)</PresentationFormat>
  <Paragraphs>77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Osmosis Slider</vt:lpstr>
      <vt:lpstr>Basic Idea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Sapling 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Cells in Solution</dc:title>
  <dc:creator>Clairissa Dewstow</dc:creator>
  <cp:lastModifiedBy>Clairissa Dewstow</cp:lastModifiedBy>
  <cp:revision>8</cp:revision>
  <dcterms:created xsi:type="dcterms:W3CDTF">2013-01-15T22:03:04Z</dcterms:created>
  <dcterms:modified xsi:type="dcterms:W3CDTF">2013-01-15T22:46:40Z</dcterms:modified>
</cp:coreProperties>
</file>